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0" r:id="rId2"/>
    <p:sldId id="256" r:id="rId3"/>
    <p:sldId id="302" r:id="rId4"/>
    <p:sldId id="306" r:id="rId5"/>
    <p:sldId id="305" r:id="rId6"/>
    <p:sldId id="304" r:id="rId7"/>
    <p:sldId id="30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5" r:id="rId42"/>
    <p:sldId id="296" r:id="rId43"/>
    <p:sldId id="298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/>
              <a:t>I</a:t>
            </a:r>
            <a:r>
              <a:rPr lang="en-US" dirty="0" smtClean="0"/>
              <a:t>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</a:t>
            </a:r>
            <a:r>
              <a:rPr dirty="0" smtClean="0"/>
              <a:t>Similarity</a:t>
            </a:r>
            <a:r>
              <a:rPr lang="en-GB" dirty="0" smtClean="0"/>
              <a:t> d</a:t>
            </a:r>
            <a:r>
              <a:rPr dirty="0" smtClean="0"/>
              <a:t>efines </a:t>
            </a:r>
            <a:r>
              <a:rPr dirty="0"/>
              <a:t>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14" y="2336779"/>
            <a:ext cx="4189719" cy="1689776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6533168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49804" y="3461655"/>
            <a:ext cx="1168908" cy="1191757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58" t="11705" r="9070" b="10344"/>
          <a:stretch/>
        </p:blipFill>
        <p:spPr>
          <a:xfrm>
            <a:off x="6499194" y="1558813"/>
            <a:ext cx="1745531" cy="12015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70714" y="2336779"/>
            <a:ext cx="1208315" cy="2866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5174082" y="3450770"/>
            <a:ext cx="1204947" cy="4245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Project Guidelines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93418"/>
            <a:ext cx="8741663" cy="48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4" y="495300"/>
            <a:ext cx="8333613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 PART TIME </a:t>
            </a:r>
            <a:r>
              <a:rPr dirty="0" smtClean="0"/>
              <a:t>COURSE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HALF WAY</a:t>
            </a:r>
            <a:endParaRPr dirty="0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639" y="1528763"/>
            <a:ext cx="3328960" cy="2221040"/>
          </a:xfrm>
          <a:prstGeom prst="rect">
            <a:avLst/>
          </a:prstGeom>
          <a:ln w="25400"/>
        </p:spPr>
      </p:pic>
      <p:sp>
        <p:nvSpPr>
          <p:cNvPr id="7" name="Presentations…"/>
          <p:cNvSpPr txBox="1">
            <a:spLocks/>
          </p:cNvSpPr>
          <p:nvPr/>
        </p:nvSpPr>
        <p:spPr>
          <a:xfrm>
            <a:off x="468152" y="992441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SzPct val="100000"/>
            </a:pPr>
            <a:r>
              <a:rPr lang="en-GB" dirty="0" smtClean="0"/>
              <a:t>Congratulations </a:t>
            </a:r>
            <a:r>
              <a:rPr lang="mr-IN" dirty="0" smtClean="0"/>
              <a:t>–</a:t>
            </a:r>
            <a:r>
              <a:rPr lang="en-GB" dirty="0" smtClean="0"/>
              <a:t> you’re half-way there!</a:t>
            </a:r>
          </a:p>
          <a:p>
            <a:pPr marL="0" indent="0" hangingPunct="1">
              <a:buSzPct val="100000"/>
            </a:pPr>
            <a:r>
              <a:rPr lang="en-GB" dirty="0" smtClean="0"/>
              <a:t>Drinks!   Cake!    Game!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endParaRPr lang="en-GB" dirty="0" smtClean="0"/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are Recommendations? 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the motivation of </a:t>
            </a:r>
            <a:br>
              <a:rPr lang="en-GB" dirty="0" smtClean="0"/>
            </a:br>
            <a:r>
              <a:rPr lang="en-GB" dirty="0" smtClean="0"/>
              <a:t>recommendations?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Content-Based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What is Collaborative Filtering?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Measuring Accuracy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>
                <a:solidFill>
                  <a:srgbClr val="00B050"/>
                </a:solidFill>
              </a:rPr>
              <a:t>Lab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Other Considerations</a:t>
            </a:r>
          </a:p>
          <a:p>
            <a:pPr marL="352777" indent="-352777" hangingPunct="1">
              <a:buSzPct val="100000"/>
              <a:buFontTx/>
              <a:buAutoNum type="arabicPeriod"/>
            </a:pPr>
            <a:r>
              <a:rPr lang="en-GB" dirty="0" smtClean="0"/>
              <a:t>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1081</Words>
  <Application>Microsoft Macintosh PowerPoint</Application>
  <PresentationFormat>Custom</PresentationFormat>
  <Paragraphs>226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Final Project Guidelines</vt:lpstr>
      <vt:lpstr>PowerPoint Presentation</vt:lpstr>
      <vt:lpstr>Feedback  Survey</vt:lpstr>
      <vt:lpstr>Git &amp; GitHub – 1 Pager Guide!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PRE-READING  AirBnB article on AutoML: https://medium.com/airbnb-engineering/automated-machine-learning-a-paradigm-shift-that-accelerates-data-scientist-productivity-airbnb-f1f8a10d61f8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24</cp:revision>
  <cp:lastPrinted>2018-03-21T06:43:13Z</cp:lastPrinted>
  <dcterms:modified xsi:type="dcterms:W3CDTF">2018-03-21T06:56:02Z</dcterms:modified>
</cp:coreProperties>
</file>